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903A9D-BE88-4FA3-AF65-98CDA889D9C1}" v="40" dt="2024-10-26T02:06:26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大輪　祐聖" userId="d42c79be-020e-4900-a269-257c9519a04f" providerId="ADAL" clId="{6E903A9D-BE88-4FA3-AF65-98CDA889D9C1}"/>
    <pc:docChg chg="custSel addSld modSld">
      <pc:chgData name="大輪　祐聖" userId="d42c79be-020e-4900-a269-257c9519a04f" providerId="ADAL" clId="{6E903A9D-BE88-4FA3-AF65-98CDA889D9C1}" dt="2024-10-26T02:08:31.711" v="430" actId="1076"/>
      <pc:docMkLst>
        <pc:docMk/>
      </pc:docMkLst>
      <pc:sldChg chg="modSp mod">
        <pc:chgData name="大輪　祐聖" userId="d42c79be-020e-4900-a269-257c9519a04f" providerId="ADAL" clId="{6E903A9D-BE88-4FA3-AF65-98CDA889D9C1}" dt="2024-10-25T18:22:10.879" v="405" actId="14100"/>
        <pc:sldMkLst>
          <pc:docMk/>
          <pc:sldMk cId="3411263609" sldId="256"/>
        </pc:sldMkLst>
        <pc:spChg chg="mod">
          <ac:chgData name="大輪　祐聖" userId="d42c79be-020e-4900-a269-257c9519a04f" providerId="ADAL" clId="{6E903A9D-BE88-4FA3-AF65-98CDA889D9C1}" dt="2024-10-25T18:22:10.879" v="405" actId="14100"/>
          <ac:spMkLst>
            <pc:docMk/>
            <pc:sldMk cId="3411263609" sldId="256"/>
            <ac:spMk id="2" creationId="{78F41697-DA6E-B678-A905-78E86D07CAEB}"/>
          </ac:spMkLst>
        </pc:spChg>
      </pc:sldChg>
      <pc:sldChg chg="addSp modSp new mod">
        <pc:chgData name="大輪　祐聖" userId="d42c79be-020e-4900-a269-257c9519a04f" providerId="ADAL" clId="{6E903A9D-BE88-4FA3-AF65-98CDA889D9C1}" dt="2024-10-25T17:50:15.894" v="194" actId="20577"/>
        <pc:sldMkLst>
          <pc:docMk/>
          <pc:sldMk cId="544813687" sldId="257"/>
        </pc:sldMkLst>
        <pc:spChg chg="add mod">
          <ac:chgData name="大輪　祐聖" userId="d42c79be-020e-4900-a269-257c9519a04f" providerId="ADAL" clId="{6E903A9D-BE88-4FA3-AF65-98CDA889D9C1}" dt="2024-10-25T17:50:15.894" v="194" actId="20577"/>
          <ac:spMkLst>
            <pc:docMk/>
            <pc:sldMk cId="544813687" sldId="257"/>
            <ac:spMk id="6" creationId="{00F8FFF4-5C41-DC99-4B6D-5DD6083FB398}"/>
          </ac:spMkLst>
        </pc:spChg>
        <pc:picChg chg="add mod">
          <ac:chgData name="大輪　祐聖" userId="d42c79be-020e-4900-a269-257c9519a04f" providerId="ADAL" clId="{6E903A9D-BE88-4FA3-AF65-98CDA889D9C1}" dt="2024-10-25T16:44:38.431" v="12" actId="1076"/>
          <ac:picMkLst>
            <pc:docMk/>
            <pc:sldMk cId="544813687" sldId="257"/>
            <ac:picMk id="3" creationId="{4C960841-82FF-BCCB-5D59-3DA7D0C38E59}"/>
          </ac:picMkLst>
        </pc:picChg>
        <pc:picChg chg="add mod">
          <ac:chgData name="大輪　祐聖" userId="d42c79be-020e-4900-a269-257c9519a04f" providerId="ADAL" clId="{6E903A9D-BE88-4FA3-AF65-98CDA889D9C1}" dt="2024-10-25T16:44:49.502" v="15" actId="1076"/>
          <ac:picMkLst>
            <pc:docMk/>
            <pc:sldMk cId="544813687" sldId="257"/>
            <ac:picMk id="5" creationId="{792C5BB1-5CF7-C2C0-A1E0-5E537C287695}"/>
          </ac:picMkLst>
        </pc:picChg>
      </pc:sldChg>
      <pc:sldChg chg="addSp delSp modSp new mod">
        <pc:chgData name="大輪　祐聖" userId="d42c79be-020e-4900-a269-257c9519a04f" providerId="ADAL" clId="{6E903A9D-BE88-4FA3-AF65-98CDA889D9C1}" dt="2024-10-25T17:50:36.213" v="196" actId="20577"/>
        <pc:sldMkLst>
          <pc:docMk/>
          <pc:sldMk cId="2533408735" sldId="258"/>
        </pc:sldMkLst>
        <pc:spChg chg="add mod">
          <ac:chgData name="大輪　祐聖" userId="d42c79be-020e-4900-a269-257c9519a04f" providerId="ADAL" clId="{6E903A9D-BE88-4FA3-AF65-98CDA889D9C1}" dt="2024-10-25T17:50:36.213" v="196" actId="20577"/>
          <ac:spMkLst>
            <pc:docMk/>
            <pc:sldMk cId="2533408735" sldId="258"/>
            <ac:spMk id="8" creationId="{7A1F7636-DF7B-9DF0-CA44-22A0E688603E}"/>
          </ac:spMkLst>
        </pc:spChg>
        <pc:picChg chg="add del mod">
          <ac:chgData name="大輪　祐聖" userId="d42c79be-020e-4900-a269-257c9519a04f" providerId="ADAL" clId="{6E903A9D-BE88-4FA3-AF65-98CDA889D9C1}" dt="2024-10-25T17:02:42.428" v="51" actId="478"/>
          <ac:picMkLst>
            <pc:docMk/>
            <pc:sldMk cId="2533408735" sldId="258"/>
            <ac:picMk id="3" creationId="{1D6640D0-D4E7-0C8B-84A8-4B4817996A84}"/>
          </ac:picMkLst>
        </pc:picChg>
        <pc:picChg chg="add mod">
          <ac:chgData name="大輪　祐聖" userId="d42c79be-020e-4900-a269-257c9519a04f" providerId="ADAL" clId="{6E903A9D-BE88-4FA3-AF65-98CDA889D9C1}" dt="2024-10-25T17:12:29.873" v="69" actId="1076"/>
          <ac:picMkLst>
            <pc:docMk/>
            <pc:sldMk cId="2533408735" sldId="258"/>
            <ac:picMk id="5" creationId="{4561DC04-91C6-CCF2-720A-323D05A79EAB}"/>
          </ac:picMkLst>
        </pc:picChg>
        <pc:picChg chg="add mod">
          <ac:chgData name="大輪　祐聖" userId="d42c79be-020e-4900-a269-257c9519a04f" providerId="ADAL" clId="{6E903A9D-BE88-4FA3-AF65-98CDA889D9C1}" dt="2024-10-25T17:12:28.538" v="68" actId="1076"/>
          <ac:picMkLst>
            <pc:docMk/>
            <pc:sldMk cId="2533408735" sldId="258"/>
            <ac:picMk id="7" creationId="{2EE29801-0001-ED41-65F3-5B3EB45B6350}"/>
          </ac:picMkLst>
        </pc:picChg>
      </pc:sldChg>
      <pc:sldChg chg="addSp delSp modSp new mod">
        <pc:chgData name="大輪　祐聖" userId="d42c79be-020e-4900-a269-257c9519a04f" providerId="ADAL" clId="{6E903A9D-BE88-4FA3-AF65-98CDA889D9C1}" dt="2024-10-25T17:50:43.501" v="198" actId="20577"/>
        <pc:sldMkLst>
          <pc:docMk/>
          <pc:sldMk cId="2816824788" sldId="259"/>
        </pc:sldMkLst>
        <pc:spChg chg="add mod">
          <ac:chgData name="大輪　祐聖" userId="d42c79be-020e-4900-a269-257c9519a04f" providerId="ADAL" clId="{6E903A9D-BE88-4FA3-AF65-98CDA889D9C1}" dt="2024-10-25T17:50:43.501" v="198" actId="20577"/>
          <ac:spMkLst>
            <pc:docMk/>
            <pc:sldMk cId="2816824788" sldId="259"/>
            <ac:spMk id="6" creationId="{4FBC055B-5F50-2F96-FD66-EE0B97CA20E2}"/>
          </ac:spMkLst>
        </pc:spChg>
        <pc:picChg chg="add mod">
          <ac:chgData name="大輪　祐聖" userId="d42c79be-020e-4900-a269-257c9519a04f" providerId="ADAL" clId="{6E903A9D-BE88-4FA3-AF65-98CDA889D9C1}" dt="2024-10-25T17:20:00.066" v="94" actId="1076"/>
          <ac:picMkLst>
            <pc:docMk/>
            <pc:sldMk cId="2816824788" sldId="259"/>
            <ac:picMk id="3" creationId="{83D3E404-9DE2-9835-4F78-782A177A38B7}"/>
          </ac:picMkLst>
        </pc:picChg>
        <pc:picChg chg="add del mod">
          <ac:chgData name="大輪　祐聖" userId="d42c79be-020e-4900-a269-257c9519a04f" providerId="ADAL" clId="{6E903A9D-BE88-4FA3-AF65-98CDA889D9C1}" dt="2024-10-25T17:14:41.314" v="80" actId="478"/>
          <ac:picMkLst>
            <pc:docMk/>
            <pc:sldMk cId="2816824788" sldId="259"/>
            <ac:picMk id="5" creationId="{6E920DA2-DB1D-17A5-C69E-ED1ED94F54E4}"/>
          </ac:picMkLst>
        </pc:picChg>
      </pc:sldChg>
      <pc:sldChg chg="addSp modSp new mod">
        <pc:chgData name="大輪　祐聖" userId="d42c79be-020e-4900-a269-257c9519a04f" providerId="ADAL" clId="{6E903A9D-BE88-4FA3-AF65-98CDA889D9C1}" dt="2024-10-25T17:51:36.486" v="201" actId="14100"/>
        <pc:sldMkLst>
          <pc:docMk/>
          <pc:sldMk cId="117211958" sldId="260"/>
        </pc:sldMkLst>
        <pc:spChg chg="add mod">
          <ac:chgData name="大輪　祐聖" userId="d42c79be-020e-4900-a269-257c9519a04f" providerId="ADAL" clId="{6E903A9D-BE88-4FA3-AF65-98CDA889D9C1}" dt="2024-10-25T17:51:36.486" v="201" actId="14100"/>
          <ac:spMkLst>
            <pc:docMk/>
            <pc:sldMk cId="117211958" sldId="260"/>
            <ac:spMk id="8" creationId="{8C8F97E8-5E9D-18D1-DBC7-DB7836FB36A7}"/>
          </ac:spMkLst>
        </pc:spChg>
        <pc:picChg chg="add mod">
          <ac:chgData name="大輪　祐聖" userId="d42c79be-020e-4900-a269-257c9519a04f" providerId="ADAL" clId="{6E903A9D-BE88-4FA3-AF65-98CDA889D9C1}" dt="2024-10-25T17:24:31.703" v="113" actId="1076"/>
          <ac:picMkLst>
            <pc:docMk/>
            <pc:sldMk cId="117211958" sldId="260"/>
            <ac:picMk id="3" creationId="{E0E95EFE-08D7-F5A0-CD81-F4EACFB9E068}"/>
          </ac:picMkLst>
        </pc:picChg>
        <pc:picChg chg="add mod">
          <ac:chgData name="大輪　祐聖" userId="d42c79be-020e-4900-a269-257c9519a04f" providerId="ADAL" clId="{6E903A9D-BE88-4FA3-AF65-98CDA889D9C1}" dt="2024-10-25T17:24:24.435" v="111" actId="1076"/>
          <ac:picMkLst>
            <pc:docMk/>
            <pc:sldMk cId="117211958" sldId="260"/>
            <ac:picMk id="5" creationId="{0996FD41-4846-F66D-26A6-B40E6C9294CA}"/>
          </ac:picMkLst>
        </pc:picChg>
        <pc:picChg chg="add mod">
          <ac:chgData name="大輪　祐聖" userId="d42c79be-020e-4900-a269-257c9519a04f" providerId="ADAL" clId="{6E903A9D-BE88-4FA3-AF65-98CDA889D9C1}" dt="2024-10-25T17:24:35.176" v="114" actId="14100"/>
          <ac:picMkLst>
            <pc:docMk/>
            <pc:sldMk cId="117211958" sldId="260"/>
            <ac:picMk id="7" creationId="{531A45B2-B122-F567-A3AD-5019C5E259FD}"/>
          </ac:picMkLst>
        </pc:picChg>
      </pc:sldChg>
      <pc:sldChg chg="addSp modSp new mod">
        <pc:chgData name="大輪　祐聖" userId="d42c79be-020e-4900-a269-257c9519a04f" providerId="ADAL" clId="{6E903A9D-BE88-4FA3-AF65-98CDA889D9C1}" dt="2024-10-26T02:08:31.711" v="430" actId="1076"/>
        <pc:sldMkLst>
          <pc:docMk/>
          <pc:sldMk cId="373696984" sldId="261"/>
        </pc:sldMkLst>
        <pc:spChg chg="add mod">
          <ac:chgData name="大輪　祐聖" userId="d42c79be-020e-4900-a269-257c9519a04f" providerId="ADAL" clId="{6E903A9D-BE88-4FA3-AF65-98CDA889D9C1}" dt="2024-10-26T02:08:31.711" v="430" actId="1076"/>
          <ac:spMkLst>
            <pc:docMk/>
            <pc:sldMk cId="373696984" sldId="261"/>
            <ac:spMk id="2" creationId="{99112EC3-D2F9-7761-AFFD-727CCA1D41AB}"/>
          </ac:spMkLst>
        </pc:spChg>
        <pc:spChg chg="add mod">
          <ac:chgData name="大輪　祐聖" userId="d42c79be-020e-4900-a269-257c9519a04f" providerId="ADAL" clId="{6E903A9D-BE88-4FA3-AF65-98CDA889D9C1}" dt="2024-10-26T02:06:03.846" v="406" actId="1076"/>
          <ac:spMkLst>
            <pc:docMk/>
            <pc:sldMk cId="373696984" sldId="261"/>
            <ac:spMk id="6" creationId="{07856836-5C28-80FD-D656-BC0F72B6FB61}"/>
          </ac:spMkLst>
        </pc:spChg>
        <pc:picChg chg="add mod">
          <ac:chgData name="大輪　祐聖" userId="d42c79be-020e-4900-a269-257c9519a04f" providerId="ADAL" clId="{6E903A9D-BE88-4FA3-AF65-98CDA889D9C1}" dt="2024-10-26T02:06:17.054" v="409" actId="1076"/>
          <ac:picMkLst>
            <pc:docMk/>
            <pc:sldMk cId="373696984" sldId="261"/>
            <ac:picMk id="3" creationId="{A83CB960-B478-754E-D9C3-BEF3ACCD365F}"/>
          </ac:picMkLst>
        </pc:picChg>
        <pc:picChg chg="add mod">
          <ac:chgData name="大輪　祐聖" userId="d42c79be-020e-4900-a269-257c9519a04f" providerId="ADAL" clId="{6E903A9D-BE88-4FA3-AF65-98CDA889D9C1}" dt="2024-10-26T02:06:18.957" v="410" actId="1076"/>
          <ac:picMkLst>
            <pc:docMk/>
            <pc:sldMk cId="373696984" sldId="261"/>
            <ac:picMk id="5" creationId="{0DBFAF85-84BE-4C37-0A91-5DFADE262EA3}"/>
          </ac:picMkLst>
        </pc:picChg>
      </pc:sldChg>
      <pc:sldChg chg="addSp delSp modSp new mod">
        <pc:chgData name="大輪　祐聖" userId="d42c79be-020e-4900-a269-257c9519a04f" providerId="ADAL" clId="{6E903A9D-BE88-4FA3-AF65-98CDA889D9C1}" dt="2024-10-25T18:02:09.340" v="232" actId="1076"/>
        <pc:sldMkLst>
          <pc:docMk/>
          <pc:sldMk cId="2016652273" sldId="262"/>
        </pc:sldMkLst>
        <pc:spChg chg="add mod">
          <ac:chgData name="大輪　祐聖" userId="d42c79be-020e-4900-a269-257c9519a04f" providerId="ADAL" clId="{6E903A9D-BE88-4FA3-AF65-98CDA889D9C1}" dt="2024-10-25T17:56:03.844" v="214" actId="1076"/>
          <ac:spMkLst>
            <pc:docMk/>
            <pc:sldMk cId="2016652273" sldId="262"/>
            <ac:spMk id="8" creationId="{0D397DBA-9E16-DAFC-AE78-14D20CE28ACF}"/>
          </ac:spMkLst>
        </pc:spChg>
        <pc:picChg chg="add mod">
          <ac:chgData name="大輪　祐聖" userId="d42c79be-020e-4900-a269-257c9519a04f" providerId="ADAL" clId="{6E903A9D-BE88-4FA3-AF65-98CDA889D9C1}" dt="2024-10-25T17:48:12.740" v="164" actId="1076"/>
          <ac:picMkLst>
            <pc:docMk/>
            <pc:sldMk cId="2016652273" sldId="262"/>
            <ac:picMk id="3" creationId="{B4DEF829-0CE4-1408-167E-BDC4B1EE97C9}"/>
          </ac:picMkLst>
        </pc:picChg>
        <pc:picChg chg="add mod">
          <ac:chgData name="大輪　祐聖" userId="d42c79be-020e-4900-a269-257c9519a04f" providerId="ADAL" clId="{6E903A9D-BE88-4FA3-AF65-98CDA889D9C1}" dt="2024-10-25T17:48:14.800" v="165" actId="1076"/>
          <ac:picMkLst>
            <pc:docMk/>
            <pc:sldMk cId="2016652273" sldId="262"/>
            <ac:picMk id="5" creationId="{6A702021-77A3-CC02-A1B2-76CCEEFC1444}"/>
          </ac:picMkLst>
        </pc:picChg>
        <pc:picChg chg="add mod">
          <ac:chgData name="大輪　祐聖" userId="d42c79be-020e-4900-a269-257c9519a04f" providerId="ADAL" clId="{6E903A9D-BE88-4FA3-AF65-98CDA889D9C1}" dt="2024-10-25T18:02:09.340" v="232" actId="1076"/>
          <ac:picMkLst>
            <pc:docMk/>
            <pc:sldMk cId="2016652273" sldId="262"/>
            <ac:picMk id="7" creationId="{DF9A05E4-DD04-C63A-BC5F-88E0054F6D16}"/>
          </ac:picMkLst>
        </pc:picChg>
        <pc:picChg chg="add del mod">
          <ac:chgData name="大輪　祐聖" userId="d42c79be-020e-4900-a269-257c9519a04f" providerId="ADAL" clId="{6E903A9D-BE88-4FA3-AF65-98CDA889D9C1}" dt="2024-10-25T18:02:00.105" v="229" actId="478"/>
          <ac:picMkLst>
            <pc:docMk/>
            <pc:sldMk cId="2016652273" sldId="262"/>
            <ac:picMk id="10" creationId="{7230EB1F-AB5E-EA5C-C2A3-CFD28FBA3739}"/>
          </ac:picMkLst>
        </pc:picChg>
      </pc:sldChg>
      <pc:sldChg chg="addSp modSp new mod">
        <pc:chgData name="大輪　祐聖" userId="d42c79be-020e-4900-a269-257c9519a04f" providerId="ADAL" clId="{6E903A9D-BE88-4FA3-AF65-98CDA889D9C1}" dt="2024-10-25T18:05:07.147" v="258" actId="1076"/>
        <pc:sldMkLst>
          <pc:docMk/>
          <pc:sldMk cId="614589081" sldId="263"/>
        </pc:sldMkLst>
        <pc:spChg chg="add mod">
          <ac:chgData name="大輪　祐聖" userId="d42c79be-020e-4900-a269-257c9519a04f" providerId="ADAL" clId="{6E903A9D-BE88-4FA3-AF65-98CDA889D9C1}" dt="2024-10-25T18:05:07.147" v="258" actId="1076"/>
          <ac:spMkLst>
            <pc:docMk/>
            <pc:sldMk cId="614589081" sldId="263"/>
            <ac:spMk id="6" creationId="{11BEDC62-C278-87D2-D451-E2A1ACDE8368}"/>
          </ac:spMkLst>
        </pc:spChg>
        <pc:picChg chg="add mod">
          <ac:chgData name="大輪　祐聖" userId="d42c79be-020e-4900-a269-257c9519a04f" providerId="ADAL" clId="{6E903A9D-BE88-4FA3-AF65-98CDA889D9C1}" dt="2024-10-25T18:03:16.218" v="247" actId="1076"/>
          <ac:picMkLst>
            <pc:docMk/>
            <pc:sldMk cId="614589081" sldId="263"/>
            <ac:picMk id="3" creationId="{6419D1BF-39BB-2B2D-2AE3-9244CB2B05A5}"/>
          </ac:picMkLst>
        </pc:picChg>
        <pc:picChg chg="add mod">
          <ac:chgData name="大輪　祐聖" userId="d42c79be-020e-4900-a269-257c9519a04f" providerId="ADAL" clId="{6E903A9D-BE88-4FA3-AF65-98CDA889D9C1}" dt="2024-10-25T18:03:25.904" v="250" actId="1076"/>
          <ac:picMkLst>
            <pc:docMk/>
            <pc:sldMk cId="614589081" sldId="263"/>
            <ac:picMk id="5" creationId="{02AB33E8-C8D6-CE52-C695-F5845EA691F3}"/>
          </ac:picMkLst>
        </pc:picChg>
      </pc:sldChg>
      <pc:sldChg chg="addSp modSp new mod">
        <pc:chgData name="大輪　祐聖" userId="d42c79be-020e-4900-a269-257c9519a04f" providerId="ADAL" clId="{6E903A9D-BE88-4FA3-AF65-98CDA889D9C1}" dt="2024-10-25T18:07:31.163" v="284" actId="1076"/>
        <pc:sldMkLst>
          <pc:docMk/>
          <pc:sldMk cId="1925762945" sldId="264"/>
        </pc:sldMkLst>
        <pc:spChg chg="add mod">
          <ac:chgData name="大輪　祐聖" userId="d42c79be-020e-4900-a269-257c9519a04f" providerId="ADAL" clId="{6E903A9D-BE88-4FA3-AF65-98CDA889D9C1}" dt="2024-10-25T18:07:31.163" v="284" actId="1076"/>
          <ac:spMkLst>
            <pc:docMk/>
            <pc:sldMk cId="1925762945" sldId="264"/>
            <ac:spMk id="8" creationId="{F08A73D9-B23F-CE07-7410-2A368A9F59D6}"/>
          </ac:spMkLst>
        </pc:spChg>
        <pc:picChg chg="add mod">
          <ac:chgData name="大輪　祐聖" userId="d42c79be-020e-4900-a269-257c9519a04f" providerId="ADAL" clId="{6E903A9D-BE88-4FA3-AF65-98CDA889D9C1}" dt="2024-10-25T18:06:34.275" v="274" actId="1076"/>
          <ac:picMkLst>
            <pc:docMk/>
            <pc:sldMk cId="1925762945" sldId="264"/>
            <ac:picMk id="3" creationId="{F5B47AEC-BCA6-FD5B-10B9-82CEDB2BADEF}"/>
          </ac:picMkLst>
        </pc:picChg>
        <pc:picChg chg="add mod">
          <ac:chgData name="大輪　祐聖" userId="d42c79be-020e-4900-a269-257c9519a04f" providerId="ADAL" clId="{6E903A9D-BE88-4FA3-AF65-98CDA889D9C1}" dt="2024-10-25T18:06:36.417" v="275" actId="1076"/>
          <ac:picMkLst>
            <pc:docMk/>
            <pc:sldMk cId="1925762945" sldId="264"/>
            <ac:picMk id="5" creationId="{F6F365E4-3E0D-3D58-D879-64EEDFB0FF51}"/>
          </ac:picMkLst>
        </pc:picChg>
        <pc:picChg chg="add mod">
          <ac:chgData name="大輪　祐聖" userId="d42c79be-020e-4900-a269-257c9519a04f" providerId="ADAL" clId="{6E903A9D-BE88-4FA3-AF65-98CDA889D9C1}" dt="2024-10-25T18:06:37.966" v="276" actId="1076"/>
          <ac:picMkLst>
            <pc:docMk/>
            <pc:sldMk cId="1925762945" sldId="264"/>
            <ac:picMk id="7" creationId="{F67E999E-66AD-490F-7910-0D47C1F83223}"/>
          </ac:picMkLst>
        </pc:picChg>
      </pc:sldChg>
      <pc:sldChg chg="addSp modSp new mod">
        <pc:chgData name="大輪　祐聖" userId="d42c79be-020e-4900-a269-257c9519a04f" providerId="ADAL" clId="{6E903A9D-BE88-4FA3-AF65-98CDA889D9C1}" dt="2024-10-25T18:13:43.064" v="350" actId="1076"/>
        <pc:sldMkLst>
          <pc:docMk/>
          <pc:sldMk cId="1819396463" sldId="265"/>
        </pc:sldMkLst>
        <pc:spChg chg="add mod">
          <ac:chgData name="大輪　祐聖" userId="d42c79be-020e-4900-a269-257c9519a04f" providerId="ADAL" clId="{6E903A9D-BE88-4FA3-AF65-98CDA889D9C1}" dt="2024-10-25T18:11:36.729" v="321" actId="1076"/>
          <ac:spMkLst>
            <pc:docMk/>
            <pc:sldMk cId="1819396463" sldId="265"/>
            <ac:spMk id="8" creationId="{4B9C5109-9B41-B814-926B-14190475FA28}"/>
          </ac:spMkLst>
        </pc:spChg>
        <pc:picChg chg="add mod">
          <ac:chgData name="大輪　祐聖" userId="d42c79be-020e-4900-a269-257c9519a04f" providerId="ADAL" clId="{6E903A9D-BE88-4FA3-AF65-98CDA889D9C1}" dt="2024-10-25T18:13:32.803" v="345" actId="1076"/>
          <ac:picMkLst>
            <pc:docMk/>
            <pc:sldMk cId="1819396463" sldId="265"/>
            <ac:picMk id="3" creationId="{5A8E8568-9120-7C45-A167-3A54968518F5}"/>
          </ac:picMkLst>
        </pc:picChg>
        <pc:picChg chg="add mod">
          <ac:chgData name="大輪　祐聖" userId="d42c79be-020e-4900-a269-257c9519a04f" providerId="ADAL" clId="{6E903A9D-BE88-4FA3-AF65-98CDA889D9C1}" dt="2024-10-25T18:13:36.641" v="347" actId="1076"/>
          <ac:picMkLst>
            <pc:docMk/>
            <pc:sldMk cId="1819396463" sldId="265"/>
            <ac:picMk id="5" creationId="{26A3A6FB-503B-4569-E9B0-61EFC0570A4F}"/>
          </ac:picMkLst>
        </pc:picChg>
        <pc:picChg chg="add mod">
          <ac:chgData name="大輪　祐聖" userId="d42c79be-020e-4900-a269-257c9519a04f" providerId="ADAL" clId="{6E903A9D-BE88-4FA3-AF65-98CDA889D9C1}" dt="2024-10-25T18:13:43.064" v="350" actId="1076"/>
          <ac:picMkLst>
            <pc:docMk/>
            <pc:sldMk cId="1819396463" sldId="265"/>
            <ac:picMk id="7" creationId="{76737D2A-1921-E4EE-7C09-0384751D1A11}"/>
          </ac:picMkLst>
        </pc:picChg>
        <pc:picChg chg="add mod">
          <ac:chgData name="大輪　祐聖" userId="d42c79be-020e-4900-a269-257c9519a04f" providerId="ADAL" clId="{6E903A9D-BE88-4FA3-AF65-98CDA889D9C1}" dt="2024-10-25T18:13:25.328" v="343" actId="1076"/>
          <ac:picMkLst>
            <pc:docMk/>
            <pc:sldMk cId="1819396463" sldId="265"/>
            <ac:picMk id="10" creationId="{DD0744A5-9E48-35A7-9B3A-0997C7C0DB51}"/>
          </ac:picMkLst>
        </pc:picChg>
      </pc:sldChg>
      <pc:sldChg chg="addSp modSp new mod">
        <pc:chgData name="大輪　祐聖" userId="d42c79be-020e-4900-a269-257c9519a04f" providerId="ADAL" clId="{6E903A9D-BE88-4FA3-AF65-98CDA889D9C1}" dt="2024-10-25T18:20:27.285" v="399" actId="1076"/>
        <pc:sldMkLst>
          <pc:docMk/>
          <pc:sldMk cId="2255057719" sldId="266"/>
        </pc:sldMkLst>
        <pc:spChg chg="add mod">
          <ac:chgData name="大輪　祐聖" userId="d42c79be-020e-4900-a269-257c9519a04f" providerId="ADAL" clId="{6E903A9D-BE88-4FA3-AF65-98CDA889D9C1}" dt="2024-10-25T18:20:27.285" v="399" actId="1076"/>
          <ac:spMkLst>
            <pc:docMk/>
            <pc:sldMk cId="2255057719" sldId="266"/>
            <ac:spMk id="4" creationId="{EA02565F-D28B-E1A1-5487-CEAD5A749762}"/>
          </ac:spMkLst>
        </pc:spChg>
        <pc:picChg chg="add mod">
          <ac:chgData name="大輪　祐聖" userId="d42c79be-020e-4900-a269-257c9519a04f" providerId="ADAL" clId="{6E903A9D-BE88-4FA3-AF65-98CDA889D9C1}" dt="2024-10-25T18:20:08.914" v="394" actId="1076"/>
          <ac:picMkLst>
            <pc:docMk/>
            <pc:sldMk cId="2255057719" sldId="266"/>
            <ac:picMk id="3" creationId="{FE1737A5-5DF2-2B6F-88F9-09DD431E8460}"/>
          </ac:picMkLst>
        </pc:picChg>
        <pc:picChg chg="add mod">
          <ac:chgData name="大輪　祐聖" userId="d42c79be-020e-4900-a269-257c9519a04f" providerId="ADAL" clId="{6E903A9D-BE88-4FA3-AF65-98CDA889D9C1}" dt="2024-10-25T18:20:12.904" v="396" actId="1076"/>
          <ac:picMkLst>
            <pc:docMk/>
            <pc:sldMk cId="2255057719" sldId="266"/>
            <ac:picMk id="6" creationId="{D68CDB0A-F922-2CA3-DF64-56A8D5BE4733}"/>
          </ac:picMkLst>
        </pc:picChg>
        <pc:picChg chg="add mod">
          <ac:chgData name="大輪　祐聖" userId="d42c79be-020e-4900-a269-257c9519a04f" providerId="ADAL" clId="{6E903A9D-BE88-4FA3-AF65-98CDA889D9C1}" dt="2024-10-25T18:20:18.878" v="398" actId="1076"/>
          <ac:picMkLst>
            <pc:docMk/>
            <pc:sldMk cId="2255057719" sldId="266"/>
            <ac:picMk id="8" creationId="{1DC4A2FC-066D-E979-D988-2DE7979D8C80}"/>
          </ac:picMkLst>
        </pc:picChg>
        <pc:picChg chg="add mod">
          <ac:chgData name="大輪　祐聖" userId="d42c79be-020e-4900-a269-257c9519a04f" providerId="ADAL" clId="{6E903A9D-BE88-4FA3-AF65-98CDA889D9C1}" dt="2024-10-25T18:20:07.048" v="393" actId="1076"/>
          <ac:picMkLst>
            <pc:docMk/>
            <pc:sldMk cId="2255057719" sldId="266"/>
            <ac:picMk id="10" creationId="{ECB10656-2A3A-3FE0-AA08-ABE41F87F5E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3946DC-B4B7-C327-C6DB-9AB449560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F24053A-F06D-3F48-5D63-7CD81754E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A2DD26F-7535-D18A-668B-BF4BF5500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3046DFC-C267-687F-9741-655C1F9BD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07E9C9-CAA7-7FC1-95CC-AB711EAC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968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CBE205-58AA-3501-E58E-1C6FE151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52F84FA-B90E-2ABB-70E4-EA20830AE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37380E-EA69-C1F2-7EA2-49BA7FDBC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BD6DE84-7602-9541-2111-B0009E496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6CE0D5-D271-1CB5-3414-E5EA87ABF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1344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3F6CCA9-AD0B-91B4-93CD-7282C6F6B9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72D5634-0B4A-AEAF-6226-C43A0AAF8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7DC255-879A-A4EF-A432-86A5D14B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AE4462-3F3E-1DB8-1D12-6C59F535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A0A1025-6374-4AA1-90AF-F66492E30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3402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AB7B30-0F95-94A1-6017-486E9D6C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2977B6-DBC7-306F-5480-DD7354BE7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BB86A7-D3BC-0221-33A8-E9D91DE9C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02D84A0-6657-3F07-F17A-7CDDB02C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EA3712-CD94-A5DB-9474-EE9A6634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8667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423D72-AA41-70A4-4DC8-5722E9395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000D1EE-CF8D-83A0-2486-2E158E755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CE2EBD0-7459-3A39-8BEE-C2A50A185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B683D2-72BB-3AAA-4A40-71A75818C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FAC116-0794-9456-B812-894957E47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340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F78DFA-FDDA-FFC0-A2FB-76E3DCF3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BA7AAB-3B97-7D05-3DEE-DF94DC10E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1432C52-7D80-FF04-13C0-93A4A505D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22D34F-E82D-D05D-9DC6-887A8786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D040451-62AA-C439-CC53-958395F8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504116A-328D-DC6D-64E8-96EE3A4E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354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02E03C-0C05-CDAD-9B5E-0CD540B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FED0B3B-52AF-723F-D900-6A36A5083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1813EAE-FDA6-0731-BC65-2AC5155A4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15F8133-4688-4B2A-5CC3-2C94ED32F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2AE49E3-6E8D-7BEB-EC99-24BEE5650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78F191B-A342-AB94-1CDE-E8755CBB7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EA6D84D-7E8C-9C21-D504-2EFB8EC4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E594D42-04FE-9D6F-FAA6-A79DDDD9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39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D01DBD-45E0-B59F-4A3E-5AF9D719A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C8BB468-EEDC-F9D7-1E7F-4B13D6C30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BF6DE4B-3D5B-5770-45A7-6C236B73B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59F4EB5-0A80-5BE6-0D50-680BC7EA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837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269DE21-ED49-B25D-585E-69BD7F51A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933316E-B9FA-84E8-9476-CD0335884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FD6B46-24DE-6BD0-16FC-B7C11651B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197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9E921B-786C-ACAA-BCB0-AA8FA9C86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2AE620-7828-F491-7A26-BD2BBDFC6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E854117-2599-A676-9839-3BF0F3469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E396092-81AF-55FC-C149-63578CBE0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6103EE4-F685-6282-5081-B2AF27951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ABE947F-D171-61AE-BA79-940AC2A5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678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7E2E3F-E5E9-7ABA-7314-3A7A56AB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F27B96D-472A-20BB-D853-ED063066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4D3E21D-798B-300F-334C-54F01A53B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630FAA9-9D75-AF15-C19A-4B33F933D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2D1AD16-C18D-A01E-83C7-26F0A1F4B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B432A7-A75E-F0D5-2766-06FB52EF9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79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5F927EA-2319-18DC-0FA2-CAD57CB2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878796F-FA4E-1996-7CE0-5FD0099C4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23AFBD-8564-9D4C-DE1A-2D7FC065E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874797-0DC7-4AC1-FF44-5DDE60C22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1BC68E-B5D9-A2FC-554C-351EFD321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478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F41697-DA6E-B678-A905-78E86D07C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ja-JP" sz="4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How to assemble the car body</a:t>
            </a:r>
            <a:endParaRPr kumimoji="1" lang="ja-JP" altLang="en-US" sz="4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2528F89-3D87-947B-4A87-9FC56E8A7D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1263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おもちゃ, レゴ, 小さい が含まれている画像&#10;&#10;自動的に生成された説明">
            <a:extLst>
              <a:ext uri="{FF2B5EF4-FFF2-40B4-BE49-F238E27FC236}">
                <a16:creationId xmlns:a16="http://schemas.microsoft.com/office/drawing/2014/main" id="{5A8E8568-9120-7C45-A167-3A5496851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975" y="3133221"/>
            <a:ext cx="2619870" cy="3492372"/>
          </a:xfrm>
          <a:prstGeom prst="rect">
            <a:avLst/>
          </a:prstGeom>
        </p:spPr>
      </p:pic>
      <p:pic>
        <p:nvPicPr>
          <p:cNvPr id="5" name="図 4" descr="おもちゃ, レゴ, 草, 座る が含まれている画像&#10;&#10;自動的に生成された説明">
            <a:extLst>
              <a:ext uri="{FF2B5EF4-FFF2-40B4-BE49-F238E27FC236}">
                <a16:creationId xmlns:a16="http://schemas.microsoft.com/office/drawing/2014/main" id="{26A3A6FB-503B-4569-E9B0-61EFC0570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621" y="3563555"/>
            <a:ext cx="3663561" cy="2748291"/>
          </a:xfrm>
          <a:prstGeom prst="rect">
            <a:avLst/>
          </a:prstGeom>
        </p:spPr>
      </p:pic>
      <p:pic>
        <p:nvPicPr>
          <p:cNvPr id="7" name="図 6" descr="屋外, トラック, 草, 座る が含まれている画像&#10;&#10;自動的に生成された説明">
            <a:extLst>
              <a:ext uri="{FF2B5EF4-FFF2-40B4-BE49-F238E27FC236}">
                <a16:creationId xmlns:a16="http://schemas.microsoft.com/office/drawing/2014/main" id="{76737D2A-1921-E4EE-7C09-0384751D1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89" y="3563555"/>
            <a:ext cx="3663561" cy="274829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9C5109-9B41-B814-926B-14190475FA28}"/>
              </a:ext>
            </a:extLst>
          </p:cNvPr>
          <p:cNvSpPr txBox="1"/>
          <p:nvPr/>
        </p:nvSpPr>
        <p:spPr>
          <a:xfrm>
            <a:off x="1389888" y="1399032"/>
            <a:ext cx="4187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Combine all parts</a:t>
            </a:r>
            <a:endParaRPr kumimoji="1" lang="ja-JP" altLang="en-US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10" name="図 9" descr="レゴ, おもちゃ, ケーキ, 誕生日 が含まれている画像&#10;&#10;自動的に生成された説明">
            <a:extLst>
              <a:ext uri="{FF2B5EF4-FFF2-40B4-BE49-F238E27FC236}">
                <a16:creationId xmlns:a16="http://schemas.microsoft.com/office/drawing/2014/main" id="{DD0744A5-9E48-35A7-9B3A-0997C7C0D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415" y="307407"/>
            <a:ext cx="3136210" cy="23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96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おもちゃ, 自転車, 座る, 小さい が含まれている画像&#10;&#10;自動的に生成された説明">
            <a:extLst>
              <a:ext uri="{FF2B5EF4-FFF2-40B4-BE49-F238E27FC236}">
                <a16:creationId xmlns:a16="http://schemas.microsoft.com/office/drawing/2014/main" id="{FE1737A5-5DF2-2B6F-88F9-09DD431E8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6" y="3310128"/>
            <a:ext cx="4071209" cy="3054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02565F-D28B-E1A1-5487-CEAD5A749762}"/>
              </a:ext>
            </a:extLst>
          </p:cNvPr>
          <p:cNvSpPr txBox="1"/>
          <p:nvPr/>
        </p:nvSpPr>
        <p:spPr>
          <a:xfrm>
            <a:off x="786384" y="1033272"/>
            <a:ext cx="7936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 up Raspberry Pi, sensor, camera, battery box, battery, and cooling fan.</a:t>
            </a:r>
            <a:endParaRPr kumimoji="1" lang="ja-JP" altLang="en-US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68CDB0A-F922-2CA3-DF64-56A8D5BE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463" y="3438144"/>
            <a:ext cx="2291089" cy="3054096"/>
          </a:xfrm>
          <a:prstGeom prst="rect">
            <a:avLst/>
          </a:prstGeom>
        </p:spPr>
      </p:pic>
      <p:pic>
        <p:nvPicPr>
          <p:cNvPr id="8" name="図 7" descr="レゴで作ったロボット&#10;&#10;低い精度で自動的に生成された説明">
            <a:extLst>
              <a:ext uri="{FF2B5EF4-FFF2-40B4-BE49-F238E27FC236}">
                <a16:creationId xmlns:a16="http://schemas.microsoft.com/office/drawing/2014/main" id="{1DC4A2FC-066D-E979-D988-2DE7979D8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198" y="203878"/>
            <a:ext cx="2261617" cy="3014810"/>
          </a:xfrm>
          <a:prstGeom prst="rect">
            <a:avLst/>
          </a:prstGeom>
        </p:spPr>
      </p:pic>
      <p:pic>
        <p:nvPicPr>
          <p:cNvPr id="10" name="図 9" descr="座る, テーブル, コンピュータ, 自転車 が含まれている画像&#10;&#10;自動的に生成された説明">
            <a:extLst>
              <a:ext uri="{FF2B5EF4-FFF2-40B4-BE49-F238E27FC236}">
                <a16:creationId xmlns:a16="http://schemas.microsoft.com/office/drawing/2014/main" id="{ECB10656-2A3A-3FE0-AA08-ABE41F87F5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834" y="3438144"/>
            <a:ext cx="4071210" cy="30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5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おもちゃ, 小さい, レゴ, ケーキ が含まれている画像&#10;&#10;自動的に生成された説明">
            <a:extLst>
              <a:ext uri="{FF2B5EF4-FFF2-40B4-BE49-F238E27FC236}">
                <a16:creationId xmlns:a16="http://schemas.microsoft.com/office/drawing/2014/main" id="{4C960841-82FF-BCCB-5D59-3DA7D0C38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24" y="2674457"/>
            <a:ext cx="4953794" cy="3716184"/>
          </a:xfrm>
          <a:prstGeom prst="rect">
            <a:avLst/>
          </a:prstGeom>
        </p:spPr>
      </p:pic>
      <p:pic>
        <p:nvPicPr>
          <p:cNvPr id="5" name="図 4" descr="回路, 座る, 小さい, 持つ が含まれている画像&#10;&#10;自動的に生成された説明">
            <a:extLst>
              <a:ext uri="{FF2B5EF4-FFF2-40B4-BE49-F238E27FC236}">
                <a16:creationId xmlns:a16="http://schemas.microsoft.com/office/drawing/2014/main" id="{792C5BB1-5CF7-C2C0-A1E0-5E537C287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484" y="2674457"/>
            <a:ext cx="4953794" cy="371618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0F8FFF4-5C41-DC99-4B6D-5DD6083FB398}"/>
              </a:ext>
            </a:extLst>
          </p:cNvPr>
          <p:cNvSpPr txBox="1"/>
          <p:nvPr/>
        </p:nvSpPr>
        <p:spPr>
          <a:xfrm>
            <a:off x="811884" y="988567"/>
            <a:ext cx="8723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1.Differential gear and rear wheel section</a:t>
            </a:r>
            <a:endParaRPr kumimoji="1" lang="ja-JP" altLang="en-US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481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レゴ, おもちゃ, 横たわる が含まれている画像&#10;&#10;自動的に生成された説明">
            <a:extLst>
              <a:ext uri="{FF2B5EF4-FFF2-40B4-BE49-F238E27FC236}">
                <a16:creationId xmlns:a16="http://schemas.microsoft.com/office/drawing/2014/main" id="{4561DC04-91C6-CCF2-720A-323D05A79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43" y="1930400"/>
            <a:ext cx="3216366" cy="4287520"/>
          </a:xfrm>
          <a:prstGeom prst="rect">
            <a:avLst/>
          </a:prstGeom>
        </p:spPr>
      </p:pic>
      <p:pic>
        <p:nvPicPr>
          <p:cNvPr id="7" name="図 6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2EE29801-0001-ED41-65F3-5B3EB45B6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230" y="1930400"/>
            <a:ext cx="3216365" cy="428752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A1F7636-DF7B-9DF0-CA44-22A0E688603E}"/>
              </a:ext>
            </a:extLst>
          </p:cNvPr>
          <p:cNvSpPr txBox="1"/>
          <p:nvPr/>
        </p:nvSpPr>
        <p:spPr>
          <a:xfrm>
            <a:off x="411480" y="388112"/>
            <a:ext cx="9756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2.Differential gear guard and back part of body</a:t>
            </a:r>
            <a:endParaRPr kumimoji="1" lang="ja-JP" altLang="en-US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340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小さい, 座る, テーブル, 横たわる が含まれている画像&#10;&#10;自動的に生成された説明">
            <a:extLst>
              <a:ext uri="{FF2B5EF4-FFF2-40B4-BE49-F238E27FC236}">
                <a16:creationId xmlns:a16="http://schemas.microsoft.com/office/drawing/2014/main" id="{83D3E404-9DE2-9835-4F78-782A177A3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732" y="2145683"/>
            <a:ext cx="5148072" cy="386192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FBC055B-5F50-2F96-FD66-EE0B97CA20E2}"/>
              </a:ext>
            </a:extLst>
          </p:cNvPr>
          <p:cNvSpPr txBox="1"/>
          <p:nvPr/>
        </p:nvSpPr>
        <p:spPr>
          <a:xfrm>
            <a:off x="1115568" y="850392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3.Rear of the body</a:t>
            </a:r>
            <a:endParaRPr kumimoji="1" lang="ja-JP" altLang="en-US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6824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E0E95EFE-08D7-F5A0-CD81-F4EACFB9E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33" y="3108960"/>
            <a:ext cx="2484681" cy="3312160"/>
          </a:xfrm>
          <a:prstGeom prst="rect">
            <a:avLst/>
          </a:prstGeom>
        </p:spPr>
      </p:pic>
      <p:pic>
        <p:nvPicPr>
          <p:cNvPr id="5" name="図 4" descr="レゴ, おもちゃ, 小さい, リモコン が含まれている画像&#10;&#10;自動的に生成された説明">
            <a:extLst>
              <a:ext uri="{FF2B5EF4-FFF2-40B4-BE49-F238E27FC236}">
                <a16:creationId xmlns:a16="http://schemas.microsoft.com/office/drawing/2014/main" id="{0996FD41-4846-F66D-26A6-B40E6C929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785" y="3108960"/>
            <a:ext cx="2484681" cy="3312160"/>
          </a:xfrm>
          <a:prstGeom prst="rect">
            <a:avLst/>
          </a:prstGeom>
        </p:spPr>
      </p:pic>
      <p:pic>
        <p:nvPicPr>
          <p:cNvPr id="7" name="図 6" descr="レゴのおもちゃ&#10;&#10;低い精度で自動的に生成された説明">
            <a:extLst>
              <a:ext uri="{FF2B5EF4-FFF2-40B4-BE49-F238E27FC236}">
                <a16:creationId xmlns:a16="http://schemas.microsoft.com/office/drawing/2014/main" id="{531A45B2-B122-F567-A3AD-5019C5E25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56" y="3108959"/>
            <a:ext cx="4416810" cy="331335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C8F97E8-5E9D-18D1-DBC7-DB7836FB36A7}"/>
              </a:ext>
            </a:extLst>
          </p:cNvPr>
          <p:cNvSpPr txBox="1"/>
          <p:nvPr/>
        </p:nvSpPr>
        <p:spPr>
          <a:xfrm>
            <a:off x="761256" y="1179576"/>
            <a:ext cx="8666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4.Fixing part of Raspberry Pi and camera</a:t>
            </a:r>
            <a:endParaRPr kumimoji="1" lang="ja-JP" altLang="en-US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211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座る, ブルー, 小さい, 作る が含まれている画像&#10;&#10;自動的に生成された説明">
            <a:extLst>
              <a:ext uri="{FF2B5EF4-FFF2-40B4-BE49-F238E27FC236}">
                <a16:creationId xmlns:a16="http://schemas.microsoft.com/office/drawing/2014/main" id="{A83CB960-B478-754E-D9C3-BEF3ACCD3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88" y="1250696"/>
            <a:ext cx="3147769" cy="4196079"/>
          </a:xfrm>
          <a:prstGeom prst="rect">
            <a:avLst/>
          </a:prstGeom>
        </p:spPr>
      </p:pic>
      <p:pic>
        <p:nvPicPr>
          <p:cNvPr id="5" name="図 4" descr="建物, 座る, 靴, ペア が含まれている画像&#10;&#10;自動的に生成された説明">
            <a:extLst>
              <a:ext uri="{FF2B5EF4-FFF2-40B4-BE49-F238E27FC236}">
                <a16:creationId xmlns:a16="http://schemas.microsoft.com/office/drawing/2014/main" id="{0DBFAF85-84BE-4C37-0A91-5DFADE262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65" y="1250695"/>
            <a:ext cx="3147770" cy="419608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856836-5C28-80FD-D656-BC0F72B6FB61}"/>
              </a:ext>
            </a:extLst>
          </p:cNvPr>
          <p:cNvSpPr txBox="1"/>
          <p:nvPr/>
        </p:nvSpPr>
        <p:spPr>
          <a:xfrm>
            <a:off x="715264" y="304801"/>
            <a:ext cx="3372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5.Steering part</a:t>
            </a:r>
            <a:endParaRPr kumimoji="1" lang="ja-JP" altLang="en-US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112EC3-D2F9-7761-AFFD-727CCA1D41AB}"/>
              </a:ext>
            </a:extLst>
          </p:cNvPr>
          <p:cNvSpPr txBox="1"/>
          <p:nvPr/>
        </p:nvSpPr>
        <p:spPr>
          <a:xfrm>
            <a:off x="4654296" y="5607304"/>
            <a:ext cx="69128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See </a:t>
            </a:r>
            <a:r>
              <a:rPr lang="en-US" altLang="ja-JP" sz="2800" u="sng" dirty="0">
                <a:solidFill>
                  <a:schemeClr val="tx2">
                    <a:lumMod val="75000"/>
                    <a:lumOff val="25000"/>
                  </a:schemeClr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Steering wheel assembly.pptx </a:t>
            </a:r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 detailed assembly instructions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696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レゴ, おもちゃ, ケーキ, 誕生日 が含まれている画像&#10;&#10;自動的に生成された説明">
            <a:extLst>
              <a:ext uri="{FF2B5EF4-FFF2-40B4-BE49-F238E27FC236}">
                <a16:creationId xmlns:a16="http://schemas.microsoft.com/office/drawing/2014/main" id="{B4DEF829-0CE4-1408-167E-BDC4B1EE9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17" y="2359152"/>
            <a:ext cx="3134813" cy="4178808"/>
          </a:xfrm>
          <a:prstGeom prst="rect">
            <a:avLst/>
          </a:prstGeom>
        </p:spPr>
      </p:pic>
      <p:pic>
        <p:nvPicPr>
          <p:cNvPr id="5" name="図 4" descr="レゴ, おもちゃ, 小さい, 誕生日 が含まれている画像&#10;&#10;自動的に生成された説明">
            <a:extLst>
              <a:ext uri="{FF2B5EF4-FFF2-40B4-BE49-F238E27FC236}">
                <a16:creationId xmlns:a16="http://schemas.microsoft.com/office/drawing/2014/main" id="{6A702021-77A3-CC02-A1B2-76CCEEFC1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085" y="2359152"/>
            <a:ext cx="3134813" cy="4178808"/>
          </a:xfrm>
          <a:prstGeom prst="rect">
            <a:avLst/>
          </a:prstGeom>
        </p:spPr>
      </p:pic>
      <p:pic>
        <p:nvPicPr>
          <p:cNvPr id="7" name="図 6" descr="レゴ, おもちゃ, 小さい, 座る が含まれている画像&#10;&#10;自動的に生成された説明">
            <a:extLst>
              <a:ext uri="{FF2B5EF4-FFF2-40B4-BE49-F238E27FC236}">
                <a16:creationId xmlns:a16="http://schemas.microsoft.com/office/drawing/2014/main" id="{DF9A05E4-DD04-C63A-BC5F-88E0054F6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72" y="3118104"/>
            <a:ext cx="3827424" cy="287121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D397DBA-9E16-DAFC-AE78-14D20CE28ACF}"/>
              </a:ext>
            </a:extLst>
          </p:cNvPr>
          <p:cNvSpPr txBox="1"/>
          <p:nvPr/>
        </p:nvSpPr>
        <p:spPr>
          <a:xfrm>
            <a:off x="1947672" y="941832"/>
            <a:ext cx="3438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Combine 1 and 2</a:t>
            </a:r>
            <a:endParaRPr kumimoji="1" lang="ja-JP" altLang="en-US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665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レゴ, 回路 が含まれている画像&#10;&#10;自動的に生成された説明">
            <a:extLst>
              <a:ext uri="{FF2B5EF4-FFF2-40B4-BE49-F238E27FC236}">
                <a16:creationId xmlns:a16="http://schemas.microsoft.com/office/drawing/2014/main" id="{6419D1BF-39BB-2B2D-2AE3-9244CB2B0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07395" y="2062579"/>
            <a:ext cx="3732939" cy="4976129"/>
          </a:xfrm>
          <a:prstGeom prst="rect">
            <a:avLst/>
          </a:prstGeom>
        </p:spPr>
      </p:pic>
      <p:pic>
        <p:nvPicPr>
          <p:cNvPr id="5" name="図 4" descr="草, おもちゃ, 座る, 小さい が含まれている画像&#10;&#10;自動的に生成された説明">
            <a:extLst>
              <a:ext uri="{FF2B5EF4-FFF2-40B4-BE49-F238E27FC236}">
                <a16:creationId xmlns:a16="http://schemas.microsoft.com/office/drawing/2014/main" id="{02AB33E8-C8D6-CE52-C695-F5845EA69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070" y="2683763"/>
            <a:ext cx="4976130" cy="373294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BEDC62-C278-87D2-D451-E2A1ACDE8368}"/>
              </a:ext>
            </a:extLst>
          </p:cNvPr>
          <p:cNvSpPr txBox="1"/>
          <p:nvPr/>
        </p:nvSpPr>
        <p:spPr>
          <a:xfrm>
            <a:off x="1380744" y="841248"/>
            <a:ext cx="4976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Combine 3 more</a:t>
            </a:r>
            <a:endParaRPr kumimoji="1" lang="ja-JP" altLang="en-US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458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座る, 小さい, テーブル, ペア が含まれている画像&#10;&#10;自動的に生成された説明">
            <a:extLst>
              <a:ext uri="{FF2B5EF4-FFF2-40B4-BE49-F238E27FC236}">
                <a16:creationId xmlns:a16="http://schemas.microsoft.com/office/drawing/2014/main" id="{F5B47AEC-BCA6-FD5B-10B9-82CEDB2BA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" y="2971800"/>
            <a:ext cx="4570968" cy="3429000"/>
          </a:xfrm>
          <a:prstGeom prst="rect">
            <a:avLst/>
          </a:prstGeom>
        </p:spPr>
      </p:pic>
      <p:pic>
        <p:nvPicPr>
          <p:cNvPr id="5" name="図 4" descr="屋外, おもちゃ, 座る, 小さい が含まれている画像&#10;&#10;自動的に生成された説明">
            <a:extLst>
              <a:ext uri="{FF2B5EF4-FFF2-40B4-BE49-F238E27FC236}">
                <a16:creationId xmlns:a16="http://schemas.microsoft.com/office/drawing/2014/main" id="{F6F365E4-3E0D-3D58-D879-64EEDFB0F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170" y="2112264"/>
            <a:ext cx="2764398" cy="3685032"/>
          </a:xfrm>
          <a:prstGeom prst="rect">
            <a:avLst/>
          </a:prstGeom>
        </p:spPr>
      </p:pic>
      <p:pic>
        <p:nvPicPr>
          <p:cNvPr id="7" name="図 6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F67E999E-66AD-490F-7910-0D47C1F83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436" y="3118104"/>
            <a:ext cx="2572331" cy="3429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08A73D9-B23F-CE07-7410-2A368A9F59D6}"/>
              </a:ext>
            </a:extLst>
          </p:cNvPr>
          <p:cNvSpPr txBox="1"/>
          <p:nvPr/>
        </p:nvSpPr>
        <p:spPr>
          <a:xfrm>
            <a:off x="777240" y="1197864"/>
            <a:ext cx="4123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Combine 4 and 5</a:t>
            </a:r>
            <a:endParaRPr kumimoji="1" lang="ja-JP" altLang="en-US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5762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85</Words>
  <Application>Microsoft Office PowerPoint</Application>
  <PresentationFormat>ワイド画面</PresentationFormat>
  <Paragraphs>12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ＭＳ ゴシック</vt:lpstr>
      <vt:lpstr>游ゴシック</vt:lpstr>
      <vt:lpstr>游ゴシック Light</vt:lpstr>
      <vt:lpstr>Arial</vt:lpstr>
      <vt:lpstr>Office テーマ</vt:lpstr>
      <vt:lpstr>How to assemble the car body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大輪　祐聖</dc:creator>
  <cp:lastModifiedBy>大輪　祐聖</cp:lastModifiedBy>
  <cp:revision>1</cp:revision>
  <dcterms:created xsi:type="dcterms:W3CDTF">2024-10-25T16:37:53Z</dcterms:created>
  <dcterms:modified xsi:type="dcterms:W3CDTF">2024-10-26T02:08:39Z</dcterms:modified>
</cp:coreProperties>
</file>